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7" r:id="rId5"/>
    <p:sldId id="263" r:id="rId6"/>
    <p:sldId id="265" r:id="rId7"/>
    <p:sldId id="268" r:id="rId8"/>
    <p:sldId id="269" r:id="rId9"/>
    <p:sldId id="259" r:id="rId10"/>
    <p:sldId id="266" r:id="rId11"/>
    <p:sldId id="260" r:id="rId12"/>
    <p:sldId id="26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200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667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82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775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109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465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24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94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588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550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107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7D25C-69C7-4605-BE54-C95466F91E75}" type="datetimeFigureOut">
              <a:rPr lang="de-CH" smtClean="0"/>
              <a:t>04.12.2018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90EC-4D09-4BBD-9EE9-6108CA2069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644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eakfinder.org/?lat=47.6388&amp;lng=9.0885&amp;off=40&amp;azi=260&amp;zoom=4&amp;ele=610&amp;cfg=r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nrisesunset.de/mond/deutschland/konstanz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019754"/>
            <a:ext cx="6858000" cy="618002"/>
          </a:xfrm>
        </p:spPr>
        <p:txBody>
          <a:bodyPr anchor="t">
            <a:normAutofit fontScale="90000"/>
          </a:bodyPr>
          <a:lstStyle/>
          <a:p>
            <a:r>
              <a:rPr lang="de-CH" b="1" dirty="0" smtClean="0"/>
              <a:t>Der Lauf des Mondes</a:t>
            </a:r>
            <a:endParaRPr lang="de-CH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5160087"/>
            <a:ext cx="6858000" cy="345383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Warum scheint der Mond auch am Tag?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3" y="2534323"/>
            <a:ext cx="4049486" cy="22778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7" y="2534323"/>
            <a:ext cx="3063127" cy="22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9" y="597626"/>
            <a:ext cx="84486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" y="1167084"/>
            <a:ext cx="8244842" cy="46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097"/>
            <a:ext cx="9144000" cy="40189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66" y="343094"/>
            <a:ext cx="2677885" cy="23063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331" y="343094"/>
            <a:ext cx="3395646" cy="23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8" y="2072096"/>
            <a:ext cx="7763109" cy="438095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idx="4294967295"/>
          </p:nvPr>
        </p:nvSpPr>
        <p:spPr>
          <a:xfrm>
            <a:off x="2155370" y="830921"/>
            <a:ext cx="5930538" cy="775811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</a:t>
            </a:r>
            <a:r>
              <a:rPr lang="de-CH" b="1" dirty="0"/>
              <a:t> </a:t>
            </a:r>
            <a:r>
              <a:rPr lang="de-CH" b="1" dirty="0" smtClean="0"/>
              <a:t>Mondfinsternis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0387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4543" y="471114"/>
            <a:ext cx="8549640" cy="1566692"/>
          </a:xfrm>
        </p:spPr>
        <p:txBody>
          <a:bodyPr anchor="t">
            <a:normAutofit/>
          </a:bodyPr>
          <a:lstStyle/>
          <a:p>
            <a:r>
              <a:rPr lang="de-CH" sz="4400" b="1" dirty="0" smtClean="0"/>
              <a:t>Der aktuelle Lauf des Mondes vom </a:t>
            </a:r>
            <a:r>
              <a:rPr lang="de-CH" sz="4400" b="1" dirty="0" err="1" smtClean="0"/>
              <a:t>Napoleonturm</a:t>
            </a:r>
            <a:r>
              <a:rPr lang="de-CH" sz="4400" b="1" dirty="0" smtClean="0"/>
              <a:t> aus (-&gt; </a:t>
            </a:r>
            <a:r>
              <a:rPr lang="de-CH" sz="4400" b="1" dirty="0" err="1" smtClean="0"/>
              <a:t>Peakfinder</a:t>
            </a:r>
            <a:r>
              <a:rPr lang="de-CH" sz="4400" b="1" dirty="0" smtClean="0"/>
              <a:t>)</a:t>
            </a:r>
            <a:endParaRPr lang="de-CH" sz="4400" b="1" dirty="0"/>
          </a:p>
        </p:txBody>
      </p:sp>
      <p:pic>
        <p:nvPicPr>
          <p:cNvPr id="4" name="Grafik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84" y="1905407"/>
            <a:ext cx="7876358" cy="44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4543" y="471114"/>
            <a:ext cx="8549640" cy="1566692"/>
          </a:xfrm>
        </p:spPr>
        <p:txBody>
          <a:bodyPr anchor="t">
            <a:normAutofit/>
          </a:bodyPr>
          <a:lstStyle/>
          <a:p>
            <a:r>
              <a:rPr lang="de-CH" sz="4400" b="1" dirty="0" smtClean="0"/>
              <a:t>die Erde kreist um die Sonne</a:t>
            </a:r>
            <a:br>
              <a:rPr lang="de-CH" sz="4400" b="1" dirty="0" smtClean="0"/>
            </a:br>
            <a:r>
              <a:rPr lang="de-CH" sz="4400" b="1" dirty="0" smtClean="0"/>
              <a:t>und der Mond um die Erde</a:t>
            </a:r>
            <a:endParaRPr lang="de-CH" sz="4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40" y="2037806"/>
            <a:ext cx="6755245" cy="43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5550" y="575618"/>
            <a:ext cx="8047373" cy="2214119"/>
          </a:xfrm>
        </p:spPr>
        <p:txBody>
          <a:bodyPr anchor="t">
            <a:normAutofit/>
          </a:bodyPr>
          <a:lstStyle/>
          <a:p>
            <a:r>
              <a:rPr lang="de-CH" sz="4800" b="1" dirty="0" smtClean="0"/>
              <a:t>die Erde kreist um die Sonne</a:t>
            </a:r>
            <a:br>
              <a:rPr lang="de-CH" sz="4800" b="1" dirty="0" smtClean="0"/>
            </a:br>
            <a:r>
              <a:rPr lang="de-CH" sz="4800" b="1" dirty="0" smtClean="0"/>
              <a:t>und der Mond um die Erde</a:t>
            </a:r>
            <a:endParaRPr lang="de-CH" sz="48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77" y="2345599"/>
            <a:ext cx="6488321" cy="40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757644" y="817856"/>
            <a:ext cx="8151224" cy="4446475"/>
          </a:xfrm>
        </p:spPr>
        <p:txBody>
          <a:bodyPr anchor="t">
            <a:normAutofit/>
          </a:bodyPr>
          <a:lstStyle/>
          <a:p>
            <a:pPr algn="l"/>
            <a: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  <a:t>Wenn der Mond nicht um die Erde kreisen würde und sich die Erde aber ganz normal um sich selber dreht: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>dann würde der Mond jeden Tag zur gleichen Stunde auf- resp. untergehen</a:t>
            </a:r>
            <a:endParaRPr lang="de-CH" sz="36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4167050" y="2690948"/>
            <a:ext cx="1149532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95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574763" y="687227"/>
            <a:ext cx="8151224" cy="5805013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  <a:t>Der Mond umkreist aber die Erde in ca. 29 Tagen.</a:t>
            </a:r>
            <a:b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1">
                    <a:lumMod val="75000"/>
                  </a:schemeClr>
                </a:solidFill>
              </a:rPr>
              <a:t>In einem Tag dreht sich die Erde einmal um sich selbst.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>Jeden Tag um die gleiche Zeit:</a:t>
            </a:r>
            <a:br>
              <a:rPr lang="de-CH" sz="3600" b="1" dirty="0" smtClean="0"/>
            </a:br>
            <a:r>
              <a:rPr lang="de-CH" sz="3600" b="1" dirty="0" smtClean="0"/>
              <a:t>- der Mond ist um 1/29 weiter gekommen</a:t>
            </a:r>
            <a:br>
              <a:rPr lang="de-CH" sz="3600" b="1" dirty="0" smtClean="0"/>
            </a:br>
            <a:r>
              <a:rPr lang="de-CH" sz="3600" b="1" dirty="0" smtClean="0"/>
              <a:t>- der Mond geht jeden Tag eine knappe Stunde später auf</a:t>
            </a:r>
            <a:endParaRPr lang="de-CH" sz="36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3856807" y="2613285"/>
            <a:ext cx="1149532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05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38" y="1371600"/>
            <a:ext cx="5756673" cy="497866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74763" y="687227"/>
            <a:ext cx="8151224" cy="6843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3600" b="1" i="1" dirty="0" smtClean="0">
                <a:solidFill>
                  <a:schemeClr val="accent1">
                    <a:lumMod val="75000"/>
                  </a:schemeClr>
                </a:solidFill>
              </a:rPr>
              <a:t>Beispiel aus der Zeitung: </a:t>
            </a:r>
            <a:endParaRPr lang="de-CH" sz="3600" b="1" i="1" dirty="0"/>
          </a:p>
        </p:txBody>
      </p:sp>
    </p:spTree>
    <p:extLst>
      <p:ext uri="{BB962C8B-B14F-4D97-AF65-F5344CB8AC3E}">
        <p14:creationId xmlns:p14="http://schemas.microsoft.com/office/powerpoint/2010/main" val="9664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74763" y="687227"/>
            <a:ext cx="8151224" cy="6843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3600" b="1" i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https://sunrisesunset.de/mond/deutschland/konstanz/: </a:t>
            </a:r>
            <a:endParaRPr lang="de-CH" sz="3600" b="1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5" y="1371600"/>
            <a:ext cx="6466656" cy="4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457199" y="1444874"/>
            <a:ext cx="1931988" cy="4655479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</a:t>
            </a:r>
            <a:br>
              <a:rPr lang="de-CH" b="1" dirty="0" smtClean="0"/>
            </a:br>
            <a:r>
              <a:rPr lang="de-CH" b="1" dirty="0" smtClean="0"/>
              <a:t>Mond-</a:t>
            </a:r>
            <a:br>
              <a:rPr lang="de-CH" b="1" dirty="0" smtClean="0"/>
            </a:br>
            <a:r>
              <a:rPr lang="de-CH" b="1" dirty="0" err="1" smtClean="0"/>
              <a:t>phasen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/>
              <a:t/>
            </a:r>
            <a:br>
              <a:rPr lang="de-CH" b="1" dirty="0"/>
            </a:br>
            <a:r>
              <a:rPr lang="de-CH" sz="1800" b="1" i="1" dirty="0" smtClean="0">
                <a:solidFill>
                  <a:srgbClr val="FF0000"/>
                </a:solidFill>
              </a:rPr>
              <a:t>einen Tag später (12 Grad Drehung)</a:t>
            </a:r>
            <a:endParaRPr lang="de-CH" sz="3600" b="1" i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93" y="1321253"/>
            <a:ext cx="5524500" cy="447675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4699000" y="3767667"/>
            <a:ext cx="901700" cy="28786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4611189" y="3644537"/>
            <a:ext cx="979715" cy="261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804999" y="4217670"/>
            <a:ext cx="959462" cy="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4648200" y="3708400"/>
            <a:ext cx="927100" cy="16086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5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</Words>
  <Application>Microsoft Office PowerPoint</Application>
  <PresentationFormat>Bildschirmpräsentation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Der Lauf des Mondes</vt:lpstr>
      <vt:lpstr>Der aktuelle Lauf des Mondes vom Napoleonturm aus (-&gt; Peakfinder)</vt:lpstr>
      <vt:lpstr>die Erde kreist um die Sonne und der Mond um die Erde</vt:lpstr>
      <vt:lpstr>die Erde kreist um die Sonne und der Mond um die Erde</vt:lpstr>
      <vt:lpstr>Wenn der Mond nicht um die Erde kreisen würde und sich die Erde aber ganz normal um sich selber dreht:    dann würde der Mond jeden Tag zur gleichen Stunde auf- resp. untergehen</vt:lpstr>
      <vt:lpstr>Der Mond umkreist aber die Erde in ca. 29 Tagen.  In einem Tag dreht sich die Erde einmal um sich selbst.    Jeden Tag um die gleiche Zeit: - der Mond ist um 1/29 weiter gekommen - der Mond geht jeden Tag eine knappe Stunde später auf</vt:lpstr>
      <vt:lpstr>PowerPoint-Präsentation</vt:lpstr>
      <vt:lpstr>PowerPoint-Präsentation</vt:lpstr>
      <vt:lpstr>Die Mond- phasen   einen Tag später (12 Grad Drehung)</vt:lpstr>
      <vt:lpstr>PowerPoint-Präsentation</vt:lpstr>
      <vt:lpstr>PowerPoint-Präsentation</vt:lpstr>
      <vt:lpstr>PowerPoint-Präsentation</vt:lpstr>
      <vt:lpstr>Die Mondfinsternis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Mondlauf</dc:title>
  <dc:creator>Keller Urs</dc:creator>
  <cp:lastModifiedBy>Keller Urs</cp:lastModifiedBy>
  <cp:revision>17</cp:revision>
  <dcterms:created xsi:type="dcterms:W3CDTF">2018-10-25T07:51:00Z</dcterms:created>
  <dcterms:modified xsi:type="dcterms:W3CDTF">2018-12-04T15:23:10Z</dcterms:modified>
</cp:coreProperties>
</file>